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52602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66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61810"/>
              </p:ext>
            </p:extLst>
          </p:nvPr>
        </p:nvGraphicFramePr>
        <p:xfrm>
          <a:off x="453004" y="2567031"/>
          <a:ext cx="6409186" cy="41509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Bring It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CM 22-04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 Left </a:t>
                      </a:r>
                      <a:r>
                        <a:rPr lang="en-US" dirty="0" err="1">
                          <a:effectLst/>
                        </a:rPr>
                        <a:t>Diag</a:t>
                      </a:r>
                      <a:r>
                        <a:rPr lang="en-US" dirty="0">
                          <a:effectLst/>
                        </a:rPr>
                        <a:t> 1 Right </a:t>
                      </a:r>
                      <a:r>
                        <a:rPr lang="en-US" dirty="0" err="1">
                          <a:effectLst/>
                        </a:rPr>
                        <a:t>Diag</a:t>
                      </a:r>
                      <a:r>
                        <a:rPr lang="en-US" dirty="0">
                          <a:effectLst/>
                        </a:rPr>
                        <a:t>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291051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Step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Let's Make a Deal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Short Shorts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Daddy Wasn't There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 Left </a:t>
                      </a:r>
                      <a:r>
                        <a:rPr lang="en-US" dirty="0" err="1">
                          <a:effectLst/>
                        </a:rPr>
                        <a:t>Diag</a:t>
                      </a:r>
                      <a:r>
                        <a:rPr lang="en-US" dirty="0">
                          <a:effectLst/>
                        </a:rPr>
                        <a:t>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 Shorts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6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43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5805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Daddy Wasn’t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AF6496-A2D4-9DC8-E464-8E297E47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8434"/>
            <a:ext cx="7025777" cy="39703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Daddy Wasn’t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9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stomp pad activates the swingers, which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55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697514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4 (B2)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4 (B2)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 swingers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9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6 (B4)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Stomp pad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6 (B4)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13861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1D09B-A69F-F7FD-1C40-39E8318C0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67658"/>
            <a:ext cx="7025777" cy="33398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USPSA</a:t>
            </a:r>
            <a:r>
              <a:rPr lang="en-US"/>
              <a:t>, 4 </a:t>
            </a:r>
            <a:r>
              <a:rPr lang="en-US" dirty="0"/>
              <a:t>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427CF-4DBF-7B53-C819-64E232AD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73" y="3274204"/>
            <a:ext cx="5161182" cy="60669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USPSA</a:t>
            </a:r>
          </a:p>
          <a:p>
            <a:endParaRPr lang="en-US" dirty="0"/>
          </a:p>
          <a:p>
            <a:r>
              <a:rPr lang="en-US" dirty="0"/>
              <a:t>Handgun start position: hands touching upper set of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69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Let’s Make a Deal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 with activator, swinger (swinger will have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(8 + 3 NS),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F2A84-9AE6-869A-8CA9-1E44B3E70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2998"/>
            <a:ext cx="7025777" cy="42931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Let’s Make a Deal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11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opening the door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Shorts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(5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8AB64-05BD-BEB3-CA65-EB8520B1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455290"/>
            <a:ext cx="7025777" cy="46950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804</Words>
  <Application>Microsoft Office PowerPoint</Application>
  <PresentationFormat>Custom</PresentationFormat>
  <Paragraphs>183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226</cp:revision>
  <cp:lastPrinted>2016-01-15T21:54:08Z</cp:lastPrinted>
  <dcterms:created xsi:type="dcterms:W3CDTF">2002-08-21T12:11:08Z</dcterms:created>
  <dcterms:modified xsi:type="dcterms:W3CDTF">2023-02-08T20:01:24Z</dcterms:modified>
  <cp:category>Shooting</cp:category>
</cp:coreProperties>
</file>